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5" r:id="rId3"/>
    <p:sldId id="261" r:id="rId4"/>
    <p:sldId id="263" r:id="rId5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AA6"/>
    <a:srgbClr val="80ACD9"/>
    <a:srgbClr val="CBE0F5"/>
    <a:srgbClr val="4E4ECF"/>
    <a:srgbClr val="9C9CF0"/>
    <a:srgbClr val="DA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732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21FB-CD81-4C47-B529-CE7880068F33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FD58-AA7E-4AE7-B0E2-179B2A952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5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FD58-AA7E-4AE7-B0E2-179B2A952E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8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FD58-AA7E-4AE7-B0E2-179B2A952E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8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55526"/>
            <a:ext cx="8709932" cy="187746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социально-экономическое </a:t>
            </a:r>
            <a:r>
              <a:rPr lang="ru-RU" sz="2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развития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муниципальных образований </a:t>
            </a:r>
            <a:b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области (рейтинг)</a:t>
            </a:r>
            <a:r>
              <a:rPr lang="en-US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en-US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январь-июнь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2020 </a:t>
            </a:r>
            <a:r>
              <a:rPr lang="ru-RU" sz="28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годА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8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Picture 12" descr="Полный 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9714"/>
            <a:ext cx="2160240" cy="18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potapova\Desktop\logo-csi-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638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liparts.co/cliparts/kiM/KB8/kiMKB8aq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3130251"/>
            <a:ext cx="9144000" cy="15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71" y="339502"/>
            <a:ext cx="8229600" cy="742950"/>
          </a:xfrm>
        </p:spPr>
        <p:txBody>
          <a:bodyPr/>
          <a:lstStyle/>
          <a:p>
            <a:r>
              <a:rPr lang="ru-RU" dirty="0" smtClean="0"/>
              <a:t>АУТСАЙДЕРЫ РЕЙТИНГА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4932467"/>
              </p:ext>
            </p:extLst>
          </p:nvPr>
        </p:nvGraphicFramePr>
        <p:xfrm>
          <a:off x="139333" y="1455729"/>
          <a:ext cx="8928992" cy="2614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71"/>
                <a:gridCol w="1944216"/>
                <a:gridCol w="1728192"/>
                <a:gridCol w="1440160"/>
                <a:gridCol w="2048053"/>
              </a:tblGrid>
              <a:tr h="716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Цильнинский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Сенгилеевский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Павловский</a:t>
                      </a:r>
                    </a:p>
                    <a:p>
                      <a:pPr algn="ctr"/>
                      <a:r>
                        <a:rPr lang="ru-RU" sz="1400" b="1" dirty="0" smtClean="0"/>
                        <a:t>район</a:t>
                      </a:r>
                      <a:endParaRPr lang="ru-RU" sz="14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Барышский </a:t>
                      </a:r>
                      <a:endParaRPr lang="en-US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район</a:t>
                      </a:r>
                      <a:endParaRPr lang="ru-RU" sz="14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Базарносызганский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801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3" y="3966748"/>
            <a:ext cx="723826" cy="85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39" y="3965530"/>
            <a:ext cx="697218" cy="8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85" y="3961368"/>
            <a:ext cx="635641" cy="83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" y="3982060"/>
            <a:ext cx="703552" cy="88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14" y="3982060"/>
            <a:ext cx="691495" cy="8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afya.webfactional.com/static/uploads/materials-files/Hardy_Safi_Swoosh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05" y="3219822"/>
            <a:ext cx="8152567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71" y="339502"/>
            <a:ext cx="8229600" cy="742950"/>
          </a:xfrm>
        </p:spPr>
        <p:txBody>
          <a:bodyPr/>
          <a:lstStyle/>
          <a:p>
            <a:r>
              <a:rPr lang="ru-RU" dirty="0" smtClean="0"/>
              <a:t>ЛИДЕРЫ РЕЙТИНГА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30442"/>
              </p:ext>
            </p:extLst>
          </p:nvPr>
        </p:nvGraphicFramePr>
        <p:xfrm>
          <a:off x="179513" y="343655"/>
          <a:ext cx="8784975" cy="4042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7"/>
                <a:gridCol w="1800200"/>
                <a:gridCol w="1584176"/>
                <a:gridCol w="1512168"/>
                <a:gridCol w="1656184"/>
              </a:tblGrid>
              <a:tr h="2012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Новомалыклинский </a:t>
                      </a:r>
                      <a:r>
                        <a:rPr lang="ru-RU" sz="1600" b="1" dirty="0" smtClean="0"/>
                        <a:t>район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Чердаклинский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район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Ульяновский район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Сурский район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Мелекесский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baseline="0" dirty="0" smtClean="0"/>
                        <a:t>район </a:t>
                      </a:r>
                      <a:endParaRPr lang="ru-RU" sz="16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76" name="Picture 4" descr="http://www.heraldicum.ru/russia/subjects/towns/images/cerdakl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85" y="1080711"/>
            <a:ext cx="905512" cy="11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d/d0/Coat_of_arms_of_Melekessky_Ra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98626"/>
            <a:ext cx="92567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bankgorodov.ru/public/photos/coa/1619_b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2148"/>
            <a:ext cx="879047" cy="125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53" y="1096771"/>
            <a:ext cx="1008112" cy="122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97" y="1072226"/>
            <a:ext cx="924607" cy="113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524" y="987574"/>
            <a:ext cx="8352928" cy="1445419"/>
          </a:xfrm>
        </p:spPr>
        <p:txBody>
          <a:bodyPr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pic>
        <p:nvPicPr>
          <p:cNvPr id="9" name="Picture 2" descr="http://fibra.spp-group.ru/upload/uf/28f/28fa7ee8c12b5d5aeb953707e195c25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91630"/>
            <a:ext cx="9144000" cy="37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4374887"/>
            <a:ext cx="8280920" cy="52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err="1" smtClean="0"/>
              <a:t>Асмус</a:t>
            </a:r>
            <a:r>
              <a:rPr lang="ru-RU" sz="1800" i="1" dirty="0" smtClean="0"/>
              <a:t> О.В. – генеральный директор АНО «ЦСИ </a:t>
            </a:r>
            <a:r>
              <a:rPr lang="ru-RU" sz="1800" i="1" dirty="0"/>
              <a:t>Ульяновской области»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123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411</TotalTime>
  <Words>66</Words>
  <Application>Microsoft Office PowerPoint</Application>
  <PresentationFormat>Экран (16:9)</PresentationFormat>
  <Paragraphs>44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PT Astra Serif</vt:lpstr>
      <vt:lpstr>Ясность</vt:lpstr>
      <vt:lpstr>социально-экономическое развития муниципальных образований  Ульяновской области (рейтинг) за январь-июнь 2020 годА </vt:lpstr>
      <vt:lpstr>АУТСАЙДЕРЫ РЕЙТИНГА</vt:lpstr>
      <vt:lpstr>ЛИДЕРЫ РЕЙТИНГА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 МУНИЦИПАЛЬНЫХ ОБРАЗОВАНИЙ  ПО КАЧЕСТВУ ЖИЗНИ</dc:title>
  <dc:creator>potapova</dc:creator>
  <cp:lastModifiedBy>potapova</cp:lastModifiedBy>
  <cp:revision>36</cp:revision>
  <cp:lastPrinted>2018-12-24T04:58:27Z</cp:lastPrinted>
  <dcterms:created xsi:type="dcterms:W3CDTF">2018-12-21T07:56:47Z</dcterms:created>
  <dcterms:modified xsi:type="dcterms:W3CDTF">2020-08-06T12:38:19Z</dcterms:modified>
</cp:coreProperties>
</file>